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91" r:id="rId3"/>
    <p:sldId id="292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14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2021/4/7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553720"/>
            <a:ext cx="9144000" cy="798195"/>
          </a:xfrm>
        </p:spPr>
        <p:txBody>
          <a:bodyPr>
            <a:normAutofit fontScale="90000"/>
          </a:bodyPr>
          <a:lstStyle/>
          <a:p>
            <a:r>
              <a:rPr lang="zh-CN" altLang="zh-CN"/>
              <a:t>形态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51180" y="1634490"/>
            <a:ext cx="10993755" cy="4548505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b="1" dirty="0"/>
              <a:t>1</a:t>
            </a:r>
            <a:r>
              <a:rPr lang="zh-CN" altLang="en-US" sz="3200" b="1" dirty="0"/>
              <a:t>、别名映山红、山踯躅、山石榴</a:t>
            </a:r>
          </a:p>
          <a:p>
            <a:pPr algn="l"/>
            <a:r>
              <a:rPr lang="en-US" altLang="zh-CN" sz="3200" b="1" dirty="0"/>
              <a:t>2</a:t>
            </a:r>
            <a:r>
              <a:rPr lang="zh-CN" altLang="en-US" sz="3200" b="1" dirty="0"/>
              <a:t>、落叶灌木，高2</a:t>
            </a:r>
            <a:r>
              <a:rPr lang="en-US" altLang="zh-CN" sz="3200" b="1" dirty="0"/>
              <a:t>-</a:t>
            </a:r>
            <a:r>
              <a:rPr lang="zh-CN" altLang="en-US" sz="3200" b="1" dirty="0"/>
              <a:t>7米；分枝一般多而纤细</a:t>
            </a:r>
          </a:p>
          <a:p>
            <a:pPr algn="l"/>
            <a:r>
              <a:rPr lang="en-US" altLang="zh-CN" sz="3200" b="1" dirty="0"/>
              <a:t>3</a:t>
            </a:r>
            <a:r>
              <a:rPr lang="zh-CN" altLang="en-US" sz="3200" b="1" dirty="0"/>
              <a:t>、叶革质，常集生枝端，卵形，上面深绿色，疏被糙伏毛，下面淡白色，密被褐色糙伏毛</a:t>
            </a:r>
          </a:p>
          <a:p>
            <a:pPr algn="l"/>
            <a:r>
              <a:rPr lang="en-US" altLang="zh-CN" sz="3200" b="1" dirty="0"/>
              <a:t>4</a:t>
            </a:r>
            <a:r>
              <a:rPr lang="zh-CN" altLang="en-US" sz="3200" b="1" dirty="0"/>
              <a:t>、花2- 3 （-6）朵簇生枝顶，花冠阔漏斗形，玫瑰色、鲜红色或暗红色花，期4-5月，果期6-8月。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553720"/>
            <a:ext cx="9144000" cy="798195"/>
          </a:xfrm>
        </p:spPr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51180" y="1634490"/>
            <a:ext cx="10993755" cy="4548505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553720"/>
            <a:ext cx="9144000" cy="798195"/>
          </a:xfrm>
        </p:spPr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51180" y="1634490"/>
            <a:ext cx="10993755" cy="4548505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553720"/>
            <a:ext cx="9144000" cy="798195"/>
          </a:xfrm>
        </p:spPr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51180" y="1634490"/>
            <a:ext cx="10993755" cy="4548505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553720"/>
            <a:ext cx="9144000" cy="798195"/>
          </a:xfrm>
        </p:spPr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51180" y="1634490"/>
            <a:ext cx="10993755" cy="4548505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553720"/>
            <a:ext cx="9144000" cy="798195"/>
          </a:xfrm>
        </p:spPr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51180" y="1634490"/>
            <a:ext cx="10993755" cy="4548505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553720"/>
            <a:ext cx="9144000" cy="798195"/>
          </a:xfrm>
        </p:spPr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51180" y="1634490"/>
            <a:ext cx="10993755" cy="4548505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553720"/>
            <a:ext cx="9144000" cy="798195"/>
          </a:xfrm>
        </p:spPr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51180" y="1634490"/>
            <a:ext cx="10993755" cy="4548505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553720"/>
            <a:ext cx="9144000" cy="798195"/>
          </a:xfrm>
        </p:spPr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51180" y="1634490"/>
            <a:ext cx="10993755" cy="4548505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553720"/>
            <a:ext cx="9144000" cy="798195"/>
          </a:xfrm>
        </p:spPr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51180" y="1634490"/>
            <a:ext cx="10993755" cy="4548505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IMG_085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7675" y="365125"/>
            <a:ext cx="9265285" cy="6177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IMG_085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4625" y="365125"/>
            <a:ext cx="9303385" cy="6202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553720"/>
            <a:ext cx="9144000" cy="798195"/>
          </a:xfrm>
        </p:spPr>
        <p:txBody>
          <a:bodyPr>
            <a:normAutofit fontScale="90000"/>
          </a:bodyPr>
          <a:lstStyle/>
          <a:p>
            <a:r>
              <a:rPr lang="zh-CN" altLang="en-US"/>
              <a:t>习性与分布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51180" y="1634490"/>
            <a:ext cx="10993755" cy="4548505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/>
              <a:t>1</a:t>
            </a:r>
            <a:r>
              <a:rPr lang="zh-CN" altLang="en-US" sz="2800" b="1" dirty="0"/>
              <a:t>、生于海拔500-1200（-2500）米的山地疏灌丛或松林下，喜欢酸性土壤，在钙质土中生长得不好，甚至不生长。因此土壤学家常常把杜鹃作为酸性土壤的指示作物。</a:t>
            </a:r>
          </a:p>
          <a:p>
            <a:pPr algn="l"/>
            <a:r>
              <a:rPr lang="en-US" altLang="zh-CN" sz="2800" b="1" dirty="0"/>
              <a:t>2</a:t>
            </a:r>
            <a:r>
              <a:rPr lang="zh-CN" altLang="en-US" sz="2800" b="1" dirty="0"/>
              <a:t>、喜凉爽、湿润、通风的半阴环境，既怕酷热又怕严寒，生长适温为12℃至25℃，夏季气温超过35℃，则新梢、新叶生长缓慢，处于半休眠状态。夏季要防晒遮阴，冬季应注意保暖防寒。</a:t>
            </a:r>
          </a:p>
          <a:p>
            <a:pPr algn="l"/>
            <a:r>
              <a:rPr lang="en-US" altLang="zh-CN" sz="2800" b="1" dirty="0"/>
              <a:t>3</a:t>
            </a:r>
            <a:r>
              <a:rPr lang="zh-CN" altLang="en-US" sz="2800" b="1" dirty="0"/>
              <a:t>、</a:t>
            </a:r>
            <a:r>
              <a:rPr lang="en-US" altLang="zh-CN" sz="2800" b="1" dirty="0" err="1"/>
              <a:t>光照过强，嫩叶易被灼伤，新叶老叶焦边，严重时会导致植株死亡</a:t>
            </a:r>
            <a:r>
              <a:rPr lang="en-US" altLang="zh-CN" sz="2800" b="1" dirty="0"/>
              <a:t>。</a:t>
            </a:r>
          </a:p>
          <a:p>
            <a:pPr algn="l"/>
            <a:r>
              <a:rPr lang="en-US" altLang="zh-CN" sz="2800" b="1" dirty="0"/>
              <a:t>4</a:t>
            </a:r>
            <a:r>
              <a:rPr lang="zh-CN" altLang="en-US" sz="2800" b="1" dirty="0"/>
              <a:t>、广布于长江流域各省，东至台湾、西南达四川、云南；湖北麻城拥有中国最大的古杜鹃花群落，已被上海吉尼斯总部获批；杜鹃花在全世界约有960余种，中国约占560种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553720"/>
            <a:ext cx="9144000" cy="798195"/>
          </a:xfrm>
        </p:spPr>
        <p:txBody>
          <a:bodyPr>
            <a:normAutofit fontScale="90000"/>
          </a:bodyPr>
          <a:lstStyle/>
          <a:p>
            <a:r>
              <a:rPr lang="zh-CN" altLang="en-US"/>
              <a:t>繁殖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51180" y="1634490"/>
            <a:ext cx="10993755" cy="4548505"/>
          </a:xfrm>
        </p:spPr>
        <p:txBody>
          <a:bodyPr/>
          <a:lstStyle/>
          <a:p>
            <a:pPr algn="l"/>
            <a:r>
              <a:rPr lang="zh-CN" altLang="en-US"/>
              <a:t>常用播种、扦插和嫁接法繁殖，也可行压条和分株。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553720"/>
            <a:ext cx="9144000" cy="798195"/>
          </a:xfrm>
        </p:spPr>
        <p:txBody>
          <a:bodyPr>
            <a:normAutofit fontScale="90000"/>
          </a:bodyPr>
          <a:lstStyle/>
          <a:p>
            <a:r>
              <a:rPr lang="zh-CN" altLang="en-US"/>
              <a:t>观赏作用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51180" y="1634490"/>
            <a:ext cx="10993755" cy="4548505"/>
          </a:xfrm>
        </p:spPr>
        <p:txBody>
          <a:bodyPr/>
          <a:lstStyle/>
          <a:p>
            <a:pPr algn="l"/>
            <a:r>
              <a:rPr lang="zh-CN" altLang="en-US"/>
              <a:t>杜鹃花名字的由来：杜宇化鹃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6145" y="2275840"/>
            <a:ext cx="5198110" cy="39071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7940" y="1737360"/>
            <a:ext cx="4984115" cy="4984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553720"/>
            <a:ext cx="9144000" cy="798195"/>
          </a:xfrm>
        </p:spPr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51180" y="1634490"/>
            <a:ext cx="10993755" cy="4548505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1200" y="24765"/>
            <a:ext cx="6212205" cy="6808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553720"/>
            <a:ext cx="9144000" cy="798195"/>
          </a:xfrm>
        </p:spPr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51180" y="1634490"/>
            <a:ext cx="10993755" cy="4548505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553720"/>
            <a:ext cx="9144000" cy="798195"/>
          </a:xfrm>
        </p:spPr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51180" y="1634490"/>
            <a:ext cx="10993755" cy="4548505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405</Words>
  <Application>Microsoft Office PowerPoint</Application>
  <PresentationFormat>自定义</PresentationFormat>
  <Paragraphs>14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形态</vt:lpstr>
      <vt:lpstr>幻灯片 2</vt:lpstr>
      <vt:lpstr>幻灯片 3</vt:lpstr>
      <vt:lpstr>习性与分布</vt:lpstr>
      <vt:lpstr>繁殖</vt:lpstr>
      <vt:lpstr>观赏作用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形态</dc:title>
  <dc:creator/>
  <cp:lastModifiedBy>Administrator</cp:lastModifiedBy>
  <cp:revision>10</cp:revision>
  <dcterms:created xsi:type="dcterms:W3CDTF">2015-05-05T08:02:00Z</dcterms:created>
  <dcterms:modified xsi:type="dcterms:W3CDTF">2021-04-07T02:36:09Z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2052-10.1.0.7223</vt:lpwstr>
  </property>
</Properties>
</file>